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6/3/2020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29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6/3/2020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02879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6/3/2020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1483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6/3/2020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3960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6/3/2020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13467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6/3/2020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7496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6/3/2020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5777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6/3/2020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036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6/3/2020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8488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6/3/2020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0738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6/3/2020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0801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6/3/2020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89998109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nuability.c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the camera&#10;&#10;Description automatically generated">
            <a:extLst>
              <a:ext uri="{FF2B5EF4-FFF2-40B4-BE49-F238E27FC236}">
                <a16:creationId xmlns:a16="http://schemas.microsoft.com/office/drawing/2014/main" id="{37B6F848-422D-4624-A644-AF82D71800AB}"/>
              </a:ext>
            </a:extLst>
          </p:cNvPr>
          <p:cNvPicPr>
            <a:picLocks noChangeAspect="1"/>
          </p:cNvPicPr>
          <p:nvPr/>
        </p:nvPicPr>
        <p:blipFill rotWithShape="1">
          <a:blip r:embed="rId2">
            <a:extLst>
              <a:ext uri="{28A0092B-C50C-407E-A947-70E740481C1C}">
                <a14:useLocalDpi xmlns:a14="http://schemas.microsoft.com/office/drawing/2010/main" val="0"/>
              </a:ext>
            </a:extLst>
          </a:blip>
          <a:srcRect t="8540" b="23787"/>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2" name="Freeform: Shape 1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9B932E-BAAD-4F65-AACA-CBC3C6D54E40}"/>
              </a:ext>
            </a:extLst>
          </p:cNvPr>
          <p:cNvSpPr>
            <a:spLocks noGrp="1"/>
          </p:cNvSpPr>
          <p:nvPr>
            <p:ph type="ctrTitle"/>
          </p:nvPr>
        </p:nvSpPr>
        <p:spPr>
          <a:xfrm>
            <a:off x="477981" y="1122363"/>
            <a:ext cx="4023360" cy="3204134"/>
          </a:xfrm>
        </p:spPr>
        <p:txBody>
          <a:bodyPr anchor="b">
            <a:normAutofit/>
          </a:bodyPr>
          <a:lstStyle/>
          <a:p>
            <a:r>
              <a:rPr lang="en-US" sz="4800"/>
              <a:t>Johnny Ugjuk</a:t>
            </a:r>
            <a:endParaRPr lang="en-CA" sz="4800"/>
          </a:p>
        </p:txBody>
      </p:sp>
      <p:sp>
        <p:nvSpPr>
          <p:cNvPr id="3" name="Subtitle 2">
            <a:extLst>
              <a:ext uri="{FF2B5EF4-FFF2-40B4-BE49-F238E27FC236}">
                <a16:creationId xmlns:a16="http://schemas.microsoft.com/office/drawing/2014/main" id="{F9F40F03-6B78-4CFB-A131-D414E3779B53}"/>
              </a:ext>
            </a:extLst>
          </p:cNvPr>
          <p:cNvSpPr>
            <a:spLocks noGrp="1"/>
          </p:cNvSpPr>
          <p:nvPr>
            <p:ph type="subTitle" idx="1"/>
          </p:nvPr>
        </p:nvSpPr>
        <p:spPr>
          <a:xfrm>
            <a:off x="477981" y="4872922"/>
            <a:ext cx="3933306" cy="1208141"/>
          </a:xfrm>
        </p:spPr>
        <p:txBody>
          <a:bodyPr>
            <a:normAutofit/>
          </a:bodyPr>
          <a:lstStyle/>
          <a:p>
            <a:r>
              <a:rPr lang="en-US" sz="2000"/>
              <a:t>Born to be a deaf person</a:t>
            </a:r>
            <a:endParaRPr lang="en-CA" sz="2000"/>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79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the camera&#10;&#10;Description automatically generated">
            <a:extLst>
              <a:ext uri="{FF2B5EF4-FFF2-40B4-BE49-F238E27FC236}">
                <a16:creationId xmlns:a16="http://schemas.microsoft.com/office/drawing/2014/main" id="{A1C2EC6A-7D02-4310-9C5C-E4A2574CB76D}"/>
              </a:ext>
            </a:extLst>
          </p:cNvPr>
          <p:cNvPicPr>
            <a:picLocks noChangeAspect="1"/>
          </p:cNvPicPr>
          <p:nvPr/>
        </p:nvPicPr>
        <p:blipFill rotWithShape="1">
          <a:blip r:embed="rId2">
            <a:extLst>
              <a:ext uri="{28A0092B-C50C-407E-A947-70E740481C1C}">
                <a14:useLocalDpi xmlns:a14="http://schemas.microsoft.com/office/drawing/2010/main" val="0"/>
              </a:ext>
            </a:extLst>
          </a:blip>
          <a:srcRect t="1460" b="33708"/>
          <a:stretch/>
        </p:blipFill>
        <p:spPr>
          <a:xfrm>
            <a:off x="20" y="10"/>
            <a:ext cx="12191980" cy="4465973"/>
          </a:xfrm>
          <a:prstGeom prst="rect">
            <a:avLst/>
          </a:prstGeom>
        </p:spPr>
      </p:pic>
      <p:sp>
        <p:nvSpPr>
          <p:cNvPr id="12" name="Rectangle: Rounded Corners 11">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6C5752-3568-43E8-AFAC-2B04F5F9B53A}"/>
              </a:ext>
            </a:extLst>
          </p:cNvPr>
          <p:cNvSpPr>
            <a:spLocks noGrp="1"/>
          </p:cNvSpPr>
          <p:nvPr>
            <p:ph type="title"/>
          </p:nvPr>
        </p:nvSpPr>
        <p:spPr>
          <a:xfrm>
            <a:off x="566928" y="4203278"/>
            <a:ext cx="8557193" cy="536063"/>
          </a:xfrm>
        </p:spPr>
        <p:txBody>
          <a:bodyPr>
            <a:normAutofit/>
          </a:bodyPr>
          <a:lstStyle/>
          <a:p>
            <a:r>
              <a:rPr lang="en-US" sz="2800">
                <a:solidFill>
                  <a:schemeClr val="bg1"/>
                </a:solidFill>
              </a:rPr>
              <a:t>Accessibility Week</a:t>
            </a:r>
            <a:endParaRPr lang="en-CA" sz="2800">
              <a:solidFill>
                <a:schemeClr val="bg1"/>
              </a:solidFill>
            </a:endParaRPr>
          </a:p>
        </p:txBody>
      </p:sp>
      <p:sp>
        <p:nvSpPr>
          <p:cNvPr id="3" name="Content Placeholder 2">
            <a:extLst>
              <a:ext uri="{FF2B5EF4-FFF2-40B4-BE49-F238E27FC236}">
                <a16:creationId xmlns:a16="http://schemas.microsoft.com/office/drawing/2014/main" id="{782B9811-A662-4A80-B4D5-C2F885AB7BB9}"/>
              </a:ext>
            </a:extLst>
          </p:cNvPr>
          <p:cNvSpPr>
            <a:spLocks noGrp="1"/>
          </p:cNvSpPr>
          <p:nvPr>
            <p:ph idx="1"/>
          </p:nvPr>
        </p:nvSpPr>
        <p:spPr>
          <a:xfrm>
            <a:off x="566928" y="4956314"/>
            <a:ext cx="11058144" cy="1306417"/>
          </a:xfrm>
        </p:spPr>
        <p:txBody>
          <a:bodyPr>
            <a:normAutofit/>
          </a:bodyPr>
          <a:lstStyle/>
          <a:p>
            <a:r>
              <a:rPr lang="en-US" sz="1700"/>
              <a:t>Johnny have been taught and inspired that my former teachers and student support assistants said that the disabilities rights movement is a global social movement to secure equal opportunities and equal rights for all people with disabilities. Disability activists are working to break institutional, physical, and societal barriers that prevent people with disabilities from living their lives like other citizens</a:t>
            </a:r>
            <a:endParaRPr lang="en-CA" sz="1700"/>
          </a:p>
        </p:txBody>
      </p:sp>
    </p:spTree>
    <p:extLst>
      <p:ext uri="{BB962C8B-B14F-4D97-AF65-F5344CB8AC3E}">
        <p14:creationId xmlns:p14="http://schemas.microsoft.com/office/powerpoint/2010/main" val="404366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that are standing in the snow&#10;&#10;Description automatically generated">
            <a:extLst>
              <a:ext uri="{FF2B5EF4-FFF2-40B4-BE49-F238E27FC236}">
                <a16:creationId xmlns:a16="http://schemas.microsoft.com/office/drawing/2014/main" id="{6400D6DE-6E18-40DC-9FF3-03DD7DE68380}"/>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20649" b="8597"/>
          <a:stretch/>
        </p:blipFill>
        <p:spPr>
          <a:xfrm>
            <a:off x="20" y="10"/>
            <a:ext cx="12191979" cy="6857990"/>
          </a:xfrm>
          <a:prstGeom prst="rect">
            <a:avLst/>
          </a:prstGeom>
        </p:spPr>
      </p:pic>
      <p:sp>
        <p:nvSpPr>
          <p:cNvPr id="2" name="Title 1">
            <a:extLst>
              <a:ext uri="{FF2B5EF4-FFF2-40B4-BE49-F238E27FC236}">
                <a16:creationId xmlns:a16="http://schemas.microsoft.com/office/drawing/2014/main" id="{A9C26812-2B5B-4998-8669-35911B1FCCBD}"/>
              </a:ext>
            </a:extLst>
          </p:cNvPr>
          <p:cNvSpPr>
            <a:spLocks noGrp="1"/>
          </p:cNvSpPr>
          <p:nvPr>
            <p:ph type="title"/>
          </p:nvPr>
        </p:nvSpPr>
        <p:spPr>
          <a:xfrm>
            <a:off x="841249" y="941832"/>
            <a:ext cx="10506456" cy="2057400"/>
          </a:xfrm>
        </p:spPr>
        <p:txBody>
          <a:bodyPr anchor="b">
            <a:normAutofit/>
          </a:bodyPr>
          <a:lstStyle/>
          <a:p>
            <a:r>
              <a:rPr lang="en-US" sz="5000"/>
              <a:t>Can disabled people be successful?</a:t>
            </a:r>
            <a:endParaRPr lang="en-CA" sz="5000"/>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064AA18-7822-4195-9F09-81C226CA70C0}"/>
              </a:ext>
            </a:extLst>
          </p:cNvPr>
          <p:cNvSpPr>
            <a:spLocks noGrp="1"/>
          </p:cNvSpPr>
          <p:nvPr>
            <p:ph idx="1"/>
          </p:nvPr>
        </p:nvSpPr>
        <p:spPr>
          <a:xfrm>
            <a:off x="841248" y="3502152"/>
            <a:ext cx="10506456" cy="2670048"/>
          </a:xfrm>
        </p:spPr>
        <p:txBody>
          <a:bodyPr>
            <a:normAutofit/>
          </a:bodyPr>
          <a:lstStyle/>
          <a:p>
            <a:pPr>
              <a:lnSpc>
                <a:spcPct val="100000"/>
              </a:lnSpc>
            </a:pPr>
            <a:r>
              <a:rPr lang="en-CA" sz="2000"/>
              <a:t>Yes, if people are working with a person who is a disabled, they help to enable them to learn first and follow their lead, they are the experts on their needs and how to best meet them. If they do ask for help, ask for specific instructions on how you can help, next level; learn how to write and read, and told to watch and learn very well. teachers and student support assistants have completed them, and they are succeeding in their journey. The disabled person moving on without need help from teachers and student support assistants, it is their own journey to challenge the globe of a new interests to gain more knowledge about the people with their differential cultural and traditional.</a:t>
            </a:r>
          </a:p>
        </p:txBody>
      </p:sp>
    </p:spTree>
    <p:extLst>
      <p:ext uri="{BB962C8B-B14F-4D97-AF65-F5344CB8AC3E}">
        <p14:creationId xmlns:p14="http://schemas.microsoft.com/office/powerpoint/2010/main" val="118127535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hoto, sitting, food, table&#10;&#10;Description automatically generated">
            <a:extLst>
              <a:ext uri="{FF2B5EF4-FFF2-40B4-BE49-F238E27FC236}">
                <a16:creationId xmlns:a16="http://schemas.microsoft.com/office/drawing/2014/main" id="{EB5247E8-4E97-454A-9722-64FCFE57D0D3}"/>
              </a:ext>
            </a:extLst>
          </p:cNvPr>
          <p:cNvPicPr>
            <a:picLocks noChangeAspect="1"/>
          </p:cNvPicPr>
          <p:nvPr/>
        </p:nvPicPr>
        <p:blipFill rotWithShape="1">
          <a:blip r:embed="rId2">
            <a:extLst>
              <a:ext uri="{28A0092B-C50C-407E-A947-70E740481C1C}">
                <a14:useLocalDpi xmlns:a14="http://schemas.microsoft.com/office/drawing/2010/main" val="0"/>
              </a:ext>
            </a:extLst>
          </a:blip>
          <a:srcRect l="9091" b="22436"/>
          <a:stretch/>
        </p:blipFill>
        <p:spPr>
          <a:xfrm rot="5400000">
            <a:off x="905256" y="-905256"/>
            <a:ext cx="6858000" cy="8668512"/>
          </a:xfrm>
          <a:prstGeom prst="rect">
            <a:avLst/>
          </a:prstGeom>
        </p:spPr>
      </p:pic>
      <p:sp>
        <p:nvSpPr>
          <p:cNvPr id="12" name="Rectangle 11">
            <a:extLst>
              <a:ext uri="{FF2B5EF4-FFF2-40B4-BE49-F238E27FC236}">
                <a16:creationId xmlns:a16="http://schemas.microsoft.com/office/drawing/2014/main" id="{EFAEC92A-2230-45B0-A12F-07F9F9EA4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FBF5C5-9AC6-4A38-B72F-80BE7600B9C4}"/>
              </a:ext>
            </a:extLst>
          </p:cNvPr>
          <p:cNvSpPr>
            <a:spLocks noGrp="1"/>
          </p:cNvSpPr>
          <p:nvPr>
            <p:ph type="title"/>
          </p:nvPr>
        </p:nvSpPr>
        <p:spPr>
          <a:xfrm>
            <a:off x="8395868" y="1161288"/>
            <a:ext cx="3438144" cy="1124712"/>
          </a:xfrm>
        </p:spPr>
        <p:txBody>
          <a:bodyPr anchor="b">
            <a:normAutofit/>
          </a:bodyPr>
          <a:lstStyle/>
          <a:p>
            <a:r>
              <a:rPr lang="en-US" sz="2000"/>
              <a:t>How Do disabilities Start The Journey Without Getting Help From Others?</a:t>
            </a:r>
            <a:endParaRPr lang="en-CA" sz="200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B95AA33-F6C5-4977-B682-73305D64DF26}"/>
              </a:ext>
            </a:extLst>
          </p:cNvPr>
          <p:cNvSpPr>
            <a:spLocks noGrp="1"/>
          </p:cNvSpPr>
          <p:nvPr>
            <p:ph idx="1"/>
          </p:nvPr>
        </p:nvSpPr>
        <p:spPr>
          <a:xfrm>
            <a:off x="8395868" y="2718054"/>
            <a:ext cx="3438906" cy="3207258"/>
          </a:xfrm>
        </p:spPr>
        <p:txBody>
          <a:bodyPr anchor="t">
            <a:normAutofit/>
          </a:bodyPr>
          <a:lstStyle/>
          <a:p>
            <a:r>
              <a:rPr lang="en-CA" sz="1700"/>
              <a:t>The disabled person is continuing their successful trips in a different way to meet the best interests ahead of them. And the disabled person can pass their skilled to other disabilities who are unable to do so, they can push them to the limits to unlimited from failure to success.</a:t>
            </a:r>
          </a:p>
        </p:txBody>
      </p:sp>
    </p:spTree>
    <p:extLst>
      <p:ext uri="{BB962C8B-B14F-4D97-AF65-F5344CB8AC3E}">
        <p14:creationId xmlns:p14="http://schemas.microsoft.com/office/powerpoint/2010/main" val="382400704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7FEB-A38C-4919-A375-36C17CCEA35F}"/>
              </a:ext>
            </a:extLst>
          </p:cNvPr>
          <p:cNvSpPr>
            <a:spLocks noGrp="1"/>
          </p:cNvSpPr>
          <p:nvPr>
            <p:ph type="title"/>
          </p:nvPr>
        </p:nvSpPr>
        <p:spPr/>
        <p:txBody>
          <a:bodyPr>
            <a:normAutofit/>
          </a:bodyPr>
          <a:lstStyle/>
          <a:p>
            <a:r>
              <a:rPr lang="en-US" dirty="0"/>
              <a:t>Thank You, </a:t>
            </a:r>
            <a:endParaRPr lang="en-CA" dirty="0"/>
          </a:p>
        </p:txBody>
      </p:sp>
      <p:sp>
        <p:nvSpPr>
          <p:cNvPr id="3" name="Content Placeholder 2">
            <a:extLst>
              <a:ext uri="{FF2B5EF4-FFF2-40B4-BE49-F238E27FC236}">
                <a16:creationId xmlns:a16="http://schemas.microsoft.com/office/drawing/2014/main" id="{60A2F6F0-25A9-411C-87EC-88C7A77AFBDC}"/>
              </a:ext>
            </a:extLst>
          </p:cNvPr>
          <p:cNvSpPr>
            <a:spLocks noGrp="1"/>
          </p:cNvSpPr>
          <p:nvPr>
            <p:ph idx="1"/>
          </p:nvPr>
        </p:nvSpPr>
        <p:spPr/>
        <p:txBody>
          <a:bodyPr/>
          <a:lstStyle/>
          <a:p>
            <a:r>
              <a:rPr lang="en-CA" b="1" cap="all" dirty="0">
                <a:hlinkClick r:id="rId2"/>
              </a:rPr>
              <a:t>NUNAVUMMI DISABILITIES MAKINNASUAQTIIT SOCIETY</a:t>
            </a:r>
            <a:br>
              <a:rPr lang="en-CA" b="1" cap="all" dirty="0"/>
            </a:br>
            <a:r>
              <a:rPr lang="en-CA" dirty="0"/>
              <a:t>We all do better, all together!</a:t>
            </a:r>
          </a:p>
        </p:txBody>
      </p:sp>
    </p:spTree>
    <p:extLst>
      <p:ext uri="{BB962C8B-B14F-4D97-AF65-F5344CB8AC3E}">
        <p14:creationId xmlns:p14="http://schemas.microsoft.com/office/powerpoint/2010/main" val="3833925491"/>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17</TotalTime>
  <Words>296</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Avenir Next LT Pro</vt:lpstr>
      <vt:lpstr>Calibri</vt:lpstr>
      <vt:lpstr>AccentBoxVTI</vt:lpstr>
      <vt:lpstr>Johnny Ugjuk</vt:lpstr>
      <vt:lpstr>Accessibility Week</vt:lpstr>
      <vt:lpstr>Can disabled people be successful?</vt:lpstr>
      <vt:lpstr>How Do disabilities Start The Journey Without Getting Help From Others?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Johnny Ugjuk</dc:title>
  <dc:creator>Ugjuk, Johnny</dc:creator>
  <cp:lastModifiedBy>Ugjuk, Johnny</cp:lastModifiedBy>
  <cp:revision>3</cp:revision>
  <dcterms:created xsi:type="dcterms:W3CDTF">2020-06-03T15:26:51Z</dcterms:created>
  <dcterms:modified xsi:type="dcterms:W3CDTF">2020-06-03T15:46:20Z</dcterms:modified>
</cp:coreProperties>
</file>